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834c3ed2344dd3" /><Relationship Type="http://schemas.openxmlformats.org/officeDocument/2006/relationships/extended-properties" Target="/docProps/app.xml" Id="R434085e5596f4642" /><Relationship Type="http://schemas.openxmlformats.org/officeDocument/2006/relationships/officeDocument" Target="/ppt/presentation.xml" Id="R4b0aeddea22840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31bab278fc4dc9"/>
  </p:sldMasterIdLst>
  <p:notesMasterIdLst>
    <p:notesMasterId xmlns:r="http://schemas.openxmlformats.org/officeDocument/2006/relationships" r:id="Rdb8fc73e94334109"/>
  </p:notesMasterIdLst>
  <p:sldIdLst>
    <p:sldId xmlns:r="http://schemas.openxmlformats.org/officeDocument/2006/relationships" id="256" r:id="R6d1998e5c5d54802"/>
    <p:sldId xmlns:r="http://schemas.openxmlformats.org/officeDocument/2006/relationships" id="257" r:id="R5f5ba930358547c6"/>
    <p:sldId xmlns:r="http://schemas.openxmlformats.org/officeDocument/2006/relationships" id="258" r:id="Rbf62aa2af9cc4fa8"/>
    <p:sldId xmlns:r="http://schemas.openxmlformats.org/officeDocument/2006/relationships" id="259" r:id="R4a69e0f5d4d04171"/>
    <p:sldId xmlns:r="http://schemas.openxmlformats.org/officeDocument/2006/relationships" id="260" r:id="Rbd78266a89a940a2"/>
    <p:sldId xmlns:r="http://schemas.openxmlformats.org/officeDocument/2006/relationships" id="261" r:id="R601b096e7d6b40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6e505afd874695" /><Relationship Type="http://schemas.openxmlformats.org/officeDocument/2006/relationships/slideMaster" Target="/ppt/slideMasters/slideMaster1.xml" Id="Ra431bab278fc4dc9" /><Relationship Type="http://schemas.openxmlformats.org/officeDocument/2006/relationships/notesMaster" Target="/ppt/notesMasters/notesMaster1.xml" Id="Rdb8fc73e94334109" /><Relationship Type="http://schemas.openxmlformats.org/officeDocument/2006/relationships/presProps" Target="/ppt/presProps.xml" Id="Ra4e2e12fbcd24b9a" /><Relationship Type="http://schemas.openxmlformats.org/officeDocument/2006/relationships/tableStyles" Target="/ppt/tableStyles.xml" Id="R495f7b02df8a4d23" /><Relationship Type="http://schemas.openxmlformats.org/officeDocument/2006/relationships/slide" Target="/ppt/slides/slide1.xml" Id="R6d1998e5c5d54802" /><Relationship Type="http://schemas.openxmlformats.org/officeDocument/2006/relationships/slide" Target="/ppt/slides/slide2.xml" Id="R5f5ba930358547c6" /><Relationship Type="http://schemas.openxmlformats.org/officeDocument/2006/relationships/slide" Target="/ppt/slides/slide3.xml" Id="Rbf62aa2af9cc4fa8" /><Relationship Type="http://schemas.openxmlformats.org/officeDocument/2006/relationships/slide" Target="/ppt/slides/slide4.xml" Id="R4a69e0f5d4d04171" /><Relationship Type="http://schemas.openxmlformats.org/officeDocument/2006/relationships/slide" Target="/ppt/slides/slide5.xml" Id="Rbd78266a89a940a2" /><Relationship Type="http://schemas.openxmlformats.org/officeDocument/2006/relationships/slide" Target="/ppt/slides/slide6.xml" Id="R601b096e7d6b40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79292e884346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6c0de929c14345" /><Relationship Type="http://schemas.openxmlformats.org/officeDocument/2006/relationships/notesMaster" Target="/ppt/notesMasters/notesMaster1.xml" Id="R8d8206fff4434e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9ab546182d48b1" /><Relationship Type="http://schemas.openxmlformats.org/officeDocument/2006/relationships/notesMaster" Target="/ppt/notesMasters/notesMaster1.xml" Id="R08efbb461e6146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5e96fa21504e4d" /><Relationship Type="http://schemas.openxmlformats.org/officeDocument/2006/relationships/notesMaster" Target="/ppt/notesMasters/notesMaster1.xml" Id="Redebd96c98ac4a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ba9e8bcaaa4eb3" /><Relationship Type="http://schemas.openxmlformats.org/officeDocument/2006/relationships/notesMaster" Target="/ppt/notesMasters/notesMaster1.xml" Id="R2fef3fddfcf24e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9dfb5ab0ac4153" /><Relationship Type="http://schemas.openxmlformats.org/officeDocument/2006/relationships/notesMaster" Target="/ppt/notesMasters/notesMaster1.xml" Id="R3d455532919c4b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4729d54ee548ed" /><Relationship Type="http://schemas.openxmlformats.org/officeDocument/2006/relationships/notesMaster" Target="/ppt/notesMasters/notesMaster1.xml" Id="R33c805518e2646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promotional deck. AmChex is an example, not an operating service. No actual provider, placement, quote or authorization is represented.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AmChex discovery workflow. Legal assessment depends on actual facts. Starting points: https://www.uscis.gov/working-in-the-united-states and https://www.dol.gov/agencies/eta/foreign-labor/programs/h-2b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proposed business capabilities, not current operational promises. The administration specification defines the future workflow.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AmChex coordination does not erase the responsibilities of employers, agencies or hosts. OSHA: https://www.osha.gov/temporaryworkers . IRS: https://www.irs.gov/businesses/small-businesses-self-employed/outsourcing-payroll-and-third-party-payers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provider is approved and no immigration route is validated by the example. Full candidate research and primary sources appear in the business setup playbook. No service price is offered.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materials only. AmChex is not an operating business. Illustrative contact nathan@amchex.com is unmonitored and must not be used for enquiries or personal documents.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ebda1aab1741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9754e0ac804b04" /><Relationship Type="http://schemas.openxmlformats.org/officeDocument/2006/relationships/slideLayout" Target="/ppt/slideLayouts/slideLayout1.xml" Id="Rbe83c25519e542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83c25519e542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3ce6fb95944ef" /><Relationship Type="http://schemas.openxmlformats.org/officeDocument/2006/relationships/notesSlide" Target="/ppt/notesSlides/notesSlide1.xml" Id="R3402e715801445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e7976b2924500" /><Relationship Type="http://schemas.openxmlformats.org/officeDocument/2006/relationships/notesSlide" Target="/ppt/notesSlides/notesSlide2.xml" Id="Rbe420e18bceb40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a6899cbc54833" /><Relationship Type="http://schemas.openxmlformats.org/officeDocument/2006/relationships/notesSlide" Target="/ppt/notesSlides/notesSlide3.xml" Id="Rf2f72958b2504e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73fde17614446b" /><Relationship Type="http://schemas.openxmlformats.org/officeDocument/2006/relationships/notesSlide" Target="/ppt/notesSlides/notesSlide4.xml" Id="Red62045afbfb40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24b7c5a43c44f4" /><Relationship Type="http://schemas.openxmlformats.org/officeDocument/2006/relationships/notesSlide" Target="/ppt/notesSlides/notesSlide5.xml" Id="Rd3a83077e82645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a4a381efa549d1" /><Relationship Type="http://schemas.openxmlformats.org/officeDocument/2006/relationships/notesSlide" Target="/ppt/notesSlides/notesSlide6.xml" Id="R58c16cbec6514d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AF2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36ED7-3377-468C-9C61-FADF0F75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AmChex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54640-157F-4BBA-A5CC-813102C29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4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WORKED BUSINESS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63D9C-14A5-4D45-9359-EBCBED66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4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US construction.</a:t>
            </a:r>
          </a:p>
          <a:p xmlns:a="http://schemas.openxmlformats.org/drawingml/2006/main">
            <a:pPr>
              <a:defRPr sz="44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 clearer starting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BEF884-59C2-4001-AE75-00A40ECC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A worked business example for UK recruitment agencies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A2A1B-EAB3-452B-BC30-5167EFF9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A proposed coordination service for US construction placements.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FB3E0-9D87-448A-91F0-2FB502AB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9715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Sample materials. No live service offer.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406B35-C52B-4D9F-B8AC-23E94972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38900"/>
            <a:ext cx="838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01 / 06</a:t>
            </a:r>
          </a:p>
        </p:txBody>
      </p:sp>
    </p:spTree>
    <p:extLst>
      <p:ext uri="{BB962C8B-B14F-4D97-AF65-F5344CB8AC3E}">
        <p14:creationId xmlns:p14="http://schemas.microsoft.com/office/powerpoint/2010/main" val="5193210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D09D0-87D5-4F36-AF70-54848B4AA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AmChex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0A892-BF34-47B8-BC27-D7060A27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4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WORKED BUSINESS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D39C94-FA00-45B2-8811-CFA32C9E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0175"/>
            <a:ext cx="108394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The project comes first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DEDB99-8A18-4225-803A-73AEB26F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A useful assessment begins with the actual assignment.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77D777-40CE-4EEC-BD31-B5C0545A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BB51F-6F71-4A3C-BD53-109DD0A7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2897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Worksite and duties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9435B5-DF1D-4CDF-83A8-82A917C7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2902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State, location, trade, hazards and supervision.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D8D1D-3AC4-4AFA-B268-F3E37F3A5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BCAFA0-63E0-41C8-9C87-EDA920E4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86250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People and timing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D0CADC-8FA7-43C0-B968-9409CCC4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86300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Headcount, planned dates and worker eligibility facts.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EA9F7E-7762-4CA6-AE7A-CFB58479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676F4C-22B9-418A-BDDF-E295DA08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34352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Commercial 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E52E3C-FBC2-4E97-B527-03C90065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74357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Client, contracting chain, budget and payment terms.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D6C25-01A5-4634-A9E8-A907FD9F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9715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Sample materials. No live service offer.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F84375-73FB-4545-ABA3-C282242F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38900"/>
            <a:ext cx="838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02 / 06</a:t>
            </a:r>
          </a:p>
        </p:txBody>
      </p:sp>
    </p:spTree>
    <p:extLst>
      <p:ext uri="{BB962C8B-B14F-4D97-AF65-F5344CB8AC3E}">
        <p14:creationId xmlns:p14="http://schemas.microsoft.com/office/powerpoint/2010/main" val="1937772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788081-6241-47C3-8B2F-09292BE4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AmChex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C3EF41-D17C-433E-B293-F918D3AF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4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WORKED BUSINESS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7789F-8E66-49C0-85A9-A5D9EE2D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0175"/>
            <a:ext cx="108394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The proposed AmChex role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3D4DF-BCA0-4E68-8102-AFAFFE69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A UK-facing team could keep the project and its decisions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1E35E-000E-4DF6-A223-E403F8E8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7E070-3784-4DC3-9995-99DC85C1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2897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Define the brief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3E70D5-AA1F-4ABE-A4FF-5DC2E512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2902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Turn the agency request into a scope specialists can assess.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A9E10-C331-4631-97E8-D359F90F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DE982-6139-49DD-8129-2CA74A53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86250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Coordinate the review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CBE487-1A29-458E-A4EF-9CF17647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86300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Track partner responses, evidence and unresolved responsibilities.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C51E14-D32C-42A4-80E9-117B5AEB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7BD15-1484-4ACC-8679-3DE5FC38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34352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Maintain visibility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4BB7DE-B4CD-410D-B605-4243D872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74357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Show the next action, its owner and the conditions for release.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FD5299-2E8C-45BC-81E8-57B546E2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9715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Sample materials. No live service offer.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7083DE-43D0-43DF-91AB-461372AEF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38900"/>
            <a:ext cx="838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03 / 06</a:t>
            </a:r>
          </a:p>
        </p:txBody>
      </p:sp>
    </p:spTree>
    <p:extLst>
      <p:ext uri="{BB962C8B-B14F-4D97-AF65-F5344CB8AC3E}">
        <p14:creationId xmlns:p14="http://schemas.microsoft.com/office/powerpoint/2010/main" val="15931362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D65CC3-9486-4EBA-B9A3-3A7C6E4F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AmChex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E48F3-E3BE-4256-A2B7-9DFA398D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4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WORKED BUSINESS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E946D-6F89-455F-87F5-22E4AD00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0175"/>
            <a:ext cx="108394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Named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BE961D-35AE-4495-9DBD-688A813F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The proposed model needs agreement across the delivery team.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82481D-35C5-4556-B82E-46B59200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DB0C5-B004-4E3E-8CFE-7200E0C8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2897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Recruitment agency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D57AC-E386-4061-9B6D-94ACF74E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2902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Recruitment and client relationship.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9E48F8-9FD2-4784-8E2F-C92EDB19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2BAD9-F0FB-4B35-A9D8-A61890F2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86250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Employment and immigration specialists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847F8-56BF-4EDB-A0AA-61B73AF4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86300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Accepted employer, payroll and petitioning responsibilities.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D05065-B19D-4D71-B100-5DF4F922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AFC501-1B2D-45DA-B35C-62F105A8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34352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Site host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767E18-0376-4826-A01C-0681D35A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74357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Day-to-day work and site responsibilities.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4A39D5-D9A9-4DA5-97EA-5B18D901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9715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Sample materials. No live service offer.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628E25-F4FE-4F5B-9F79-1C32095C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38900"/>
            <a:ext cx="838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04 / 06</a:t>
            </a:r>
          </a:p>
        </p:txBody>
      </p:sp>
    </p:spTree>
    <p:extLst>
      <p:ext uri="{BB962C8B-B14F-4D97-AF65-F5344CB8AC3E}">
        <p14:creationId xmlns:p14="http://schemas.microsoft.com/office/powerpoint/2010/main" val="4788993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70EB34-C6A6-48F7-AABA-F06B736E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AmChex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DEEBB-9100-4F24-ACD9-8B717C47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4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WORKED BUSINESS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77F001-A96A-4781-A08C-3A7F6163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0175"/>
            <a:ext cx="108394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The launch conditions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26364-FFA6-4A6D-BC9E-E692A3DA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A real project would need written acceptance before mobilisation.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F5017A-8271-4D71-83B6-A1ABEDFB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60511D-6C8F-4F9F-AAE3-C403380F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2897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 feasible worker route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52B20-FAF2-47FC-A5D1-C9DA2A84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2902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Qualified advice and the required authorizations.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2D5FD-C65C-45F6-B3A6-822E955F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D793FB-42E6-4E06-8100-D0094E88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86250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Accepted scope and protection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460C90-D7A4-4C63-B0CD-A4D89149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86300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Partner coverage, contracts, insurance and safety responsibilities.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326AF5-5A44-457A-BB17-40CBA130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666D6-1FE8-4384-9C7F-75B8DF03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34352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Sustainable delivery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8094C-977F-47CA-B448-AAAF8DE5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74357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Itemised costs, usable funding and a tested operating process.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D566A-0C54-45EE-A54A-B216D281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9715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Sample materials. No live service offer.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81AD4-A653-473C-89E0-B0C963CAF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38900"/>
            <a:ext cx="838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05 / 06</a:t>
            </a:r>
          </a:p>
        </p:txBody>
      </p:sp>
    </p:spTree>
    <p:extLst>
      <p:ext uri="{BB962C8B-B14F-4D97-AF65-F5344CB8AC3E}">
        <p14:creationId xmlns:p14="http://schemas.microsoft.com/office/powerpoint/2010/main" val="12326259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AF2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05C7CB-0443-4836-BE83-30515F2C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AmChex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BB0AD-1084-4927-BE31-257E9D09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4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WORKED BUSINESS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3FFEE3-2071-4621-A4FE-C2269971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0175"/>
            <a:ext cx="108394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Explore the worked example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8FE0F-F36C-475D-A01A-E22027D8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Try the project enquiry demonstration with fictional details.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81481-4422-4FFF-884B-282F85C2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40338E-CD70-4C34-BE6D-F5393A38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28975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Read the example resources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F4E4A0-E934-4551-A079-257886A0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29025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Prospectus, project checklist and business launch playbook.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8EE44-7733-4424-B919-6F2A6C04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74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E8505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8505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E375F-F070-4344-8DEF-81B6AF14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86250"/>
            <a:ext cx="9620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3B5D"/>
                </a:solidFill>
                <a:latin typeface="Arial"/>
                <a:ea typeface="Arial"/>
                <a:cs typeface="Arial"/>
              </a:rPr>
              <a:t>See the next-stage design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2F308-2642-4521-891D-B888BC19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86300"/>
            <a:ext cx="962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3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3B5D"/>
                </a:solidFill>
                <a:latin typeface="Arial"/>
                <a:ea typeface="Arial"/>
                <a:cs typeface="Arial"/>
              </a:rPr>
              <a:t>A specification for the future administration system.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E2934-D290-4AA5-8888-F1EDAA862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62625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Illustrative contact: nathan@amchex.com (unmonitored).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D3CFD0-9A1D-4A96-B104-E911808F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9715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Sample materials. No live service offer.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CB078F-D99B-43F8-A9A8-25B4AB1D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38900"/>
            <a:ext cx="838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B8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B80"/>
                </a:solidFill>
                <a:latin typeface="Arial"/>
                <a:ea typeface="Arial"/>
                <a:cs typeface="Arial"/>
              </a:rPr>
              <a:t>06 / 06</a:t>
            </a:r>
          </a:p>
        </p:txBody>
      </p:sp>
    </p:spTree>
    <p:extLst>
      <p:ext uri="{BB962C8B-B14F-4D97-AF65-F5344CB8AC3E}">
        <p14:creationId xmlns:p14="http://schemas.microsoft.com/office/powerpoint/2010/main" val="11612211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2026-09-30T20:34:41.2530000Z</dcterms:created>
  <dcterms:modified xsi:type="dcterms:W3CDTF">2026-09-30T20:34:41.2530000Z</dcterms:modified>
</coreProperties>
</file>